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EC12-A609-4BB3-90A6-1E3357E43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227DB-F3BD-4B9E-BE28-62BD1B312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9B9AC-C12F-432C-BBF7-7C4E7BFB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C8BA1-C023-4918-8D24-A114D606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2D90D-70A0-487B-B16F-12851E3E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E49E4-436A-4C5C-9703-606D0D1B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CFEBC-0A80-4816-9B2C-7C0756643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F3A14-964F-44D4-BC7F-402C83AF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579CA-4189-4A83-943D-EA59E7AB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35DA4-956C-412B-8DF2-F07C7FF9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880C68-70F5-424C-8100-1C4EE624D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655B2-A49C-4B47-8876-D8A8BF7CE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D4DA2-96B6-42C1-8C64-A6EB41FC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5F387-629E-45B3-84E6-6A0E91BA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26C9E-16D2-40DA-9B19-F14635A6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4877-B38B-4D6B-B7C6-C69A78EE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D519-C476-43DA-9674-F88D8D2E5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93305-59D7-43A6-A598-FA8D2DB8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053C7-F552-4EB4-B721-17396498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2A578-3068-4720-B2F2-0757F0BB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9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1874-6C76-4DC5-AE21-883F7E53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9B98B-9BAC-4F63-8EA9-C9ECD61CF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9335-4EA6-412D-9468-040FACB4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AA1A-3876-43B0-9724-7B196430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73946-7ED5-4B2B-B3B5-3EDAABF2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9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A8F8-10FF-4CD4-ACFE-5C990514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EBFA4-598C-42C4-80B8-EBFE80229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70CEE-AF85-4E2F-A2C9-6529F29E7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7E17F-859E-4DC5-BB2F-3C0DF98D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D8AF8-BB10-4FA2-B471-7389F130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78C2-2AA8-4F90-A285-BE13AB4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4FC4-C9BF-4E37-88D8-657FE6AB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609CC-BB47-443E-9D13-6BD25F8F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9E995-5351-45D4-9A34-1BEABD68D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5259B-9B8F-41C5-860E-7BCFB1A1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B4F2C-85E9-46D6-87C2-F058FF3D2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D6B59-5338-4893-B4F5-9EF7C6EA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0AD2A-F72C-4504-BE3A-FB22DCC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242BC-5FD9-4C03-8EFA-9FCCC7EF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85B6B-27FF-4830-BAA7-84A11E56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C6C2A4-4DE9-4835-B59C-0F501CFC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AC3C6-4930-4257-9721-B0B9D2A8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B0182-8572-4735-9F4F-E819A211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66045-5C1F-4CD3-B57B-C996FA02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FC556-61E6-4AD6-A079-663BBCB0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6A06E-9036-49EB-AF9C-CF962A67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3886-8DB7-43B1-81F2-CE26A7F0D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7B2A3-8C71-4551-987F-EBC83DCE1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FB6F8-1AC0-461F-8D0F-6AD41EE06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0284A-A867-4939-9637-39E4CCC1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92FAB-5CDC-42B1-8BAC-609E0759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EB451-24C0-40D3-83A8-2003A696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0AFE-182A-433A-AEAD-043F402F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71F28-4614-4ADD-915F-9E18934B5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1345B-4302-47E0-BD69-04B604F49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4B8A-7EAA-4EE2-9370-09579D4E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A23F9-D52F-4D26-BC33-DE510FC7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FF511-BBFA-42D5-A59D-F8B609F2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9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1D70C-50B7-4B9E-8BBC-036FDDF8A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B0E84-4464-4D5D-B816-ED46F2B15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A9C58-6A3D-4FB4-BA1A-FC434D9C0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413-4D59-42E3-A25F-C625D123492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72750-463D-48A6-8B01-BC3A3BD23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746F-86AC-4A2C-A304-E821F5015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E43D-3A1A-4C56-802C-40BBC66A1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E0AD-5E9C-47D2-81EF-C893992D2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Needs &amp; Confirmations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5D53E-A771-45B3-B25D-C15F5E8C25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29, 2019</a:t>
            </a:r>
          </a:p>
        </p:txBody>
      </p:sp>
    </p:spTree>
    <p:extLst>
      <p:ext uri="{BB962C8B-B14F-4D97-AF65-F5344CB8AC3E}">
        <p14:creationId xmlns:p14="http://schemas.microsoft.com/office/powerpoint/2010/main" val="96781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E99F-1D0F-4BF6-BD27-7F30B7F0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Hiring Committee for Puente Counselor Tenured Faculty Position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E4563-4662-4699-AA67-904CBEDFA551}"/>
              </a:ext>
            </a:extLst>
          </p:cNvPr>
          <p:cNvSpPr txBox="1"/>
          <p:nvPr/>
        </p:nvSpPr>
        <p:spPr>
          <a:xfrm>
            <a:off x="1343889" y="2053469"/>
            <a:ext cx="9434947" cy="32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Alicia Cortez, Dean of Equity &amp; Engagement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Lydia Hearn, Puente English Instructor and Coordinator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Jorge Morales, SSRS Counselor who works closely with Puente Counselor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30154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Needs &amp; Confirmations</vt:lpstr>
      <vt:lpstr>Hiring Committee for Puente Counselor Tenured Faculty 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&amp; Confirmations</dc:title>
  <dc:creator>Mary Pape</dc:creator>
  <cp:lastModifiedBy>Mary Pape</cp:lastModifiedBy>
  <cp:revision>8</cp:revision>
  <dcterms:created xsi:type="dcterms:W3CDTF">2019-04-14T13:06:58Z</dcterms:created>
  <dcterms:modified xsi:type="dcterms:W3CDTF">2019-04-29T19:02:49Z</dcterms:modified>
</cp:coreProperties>
</file>